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12" Type="http://schemas.openxmlformats.org/officeDocument/2006/relationships/image" Target="../media/image44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8.sv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metastore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Resource Models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8851"/>
            <a:ext cx="1017432" cy="1185980"/>
            <a:chOff x="2750837" y="5038424"/>
            <a:chExt cx="1017432" cy="118598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825768" y="1901187"/>
            <a:ext cx="1274643" cy="1189883"/>
            <a:chOff x="2612382" y="5034521"/>
            <a:chExt cx="1274643" cy="118988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745237" y="1891288"/>
            <a:ext cx="1274643" cy="1186830"/>
            <a:chOff x="2612382" y="5037574"/>
            <a:chExt cx="1274643" cy="1186830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7574"/>
              <a:ext cx="470144" cy="4701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41088"/>
            <a:ext cx="1148368" cy="1185980"/>
            <a:chOff x="2660684" y="5038424"/>
            <a:chExt cx="1148368" cy="1185980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510774"/>
            <a:ext cx="1274643" cy="1189883"/>
            <a:chOff x="2612382" y="5034521"/>
            <a:chExt cx="1274643" cy="1189883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83805" y="2910377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248587" y="3311099"/>
            <a:ext cx="1274643" cy="1189883"/>
            <a:chOff x="2612382" y="5034521"/>
            <a:chExt cx="1274643" cy="11898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3305651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189883"/>
            <a:chOff x="2612382" y="5034521"/>
            <a:chExt cx="1274643" cy="1189883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189883"/>
            <a:chOff x="2612382" y="5034521"/>
            <a:chExt cx="1274643" cy="1189883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913489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81152"/>
            <a:ext cx="1274643" cy="1186869"/>
            <a:chOff x="2612382" y="5037535"/>
            <a:chExt cx="1274643" cy="1186869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Machine Learning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 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300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90</cp:revision>
  <dcterms:created xsi:type="dcterms:W3CDTF">2020-03-18T15:56:09Z</dcterms:created>
  <dcterms:modified xsi:type="dcterms:W3CDTF">2020-04-12T18:12:47Z</dcterms:modified>
</cp:coreProperties>
</file>